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handoutMasterIdLst>
    <p:handoutMasterId r:id="rId3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99"/>
    <p:restoredTop sz="94558"/>
  </p:normalViewPr>
  <p:slideViewPr>
    <p:cSldViewPr snapToGrid="0" showGuides="1">
      <p:cViewPr>
        <p:scale>
          <a:sx n="135" d="100"/>
          <a:sy n="135" d="100"/>
        </p:scale>
        <p:origin x="1392" y="4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7" d="100"/>
          <a:sy n="97" d="100"/>
        </p:scale>
        <p:origin x="4328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4217022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97DB08F-9F89-A74B-85CF-6D48927F248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Picture Placeholder 8">
            <a:extLst>
              <a:ext uri="{FF2B5EF4-FFF2-40B4-BE49-F238E27FC236}">
                <a16:creationId xmlns:a16="http://schemas.microsoft.com/office/drawing/2014/main" id="{F46E251D-4D99-E625-71EE-55C8E6320B0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413558" y="278079"/>
            <a:ext cx="2392584" cy="2607944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</a:ln>
        </p:spPr>
        <p:txBody>
          <a:bodyPr anchor="ctr"/>
          <a:lstStyle>
            <a:lvl1pPr marL="0" indent="0" algn="ctr">
              <a:buNone/>
              <a:defRPr sz="2000"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Insert headshot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93BE34-58FC-4A65-C69A-FAC1860E1A6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13558" y="2984994"/>
            <a:ext cx="2392363" cy="63341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Optional: </a:t>
            </a:r>
            <a:br>
              <a:rPr lang="en-US" dirty="0"/>
            </a:br>
            <a:r>
              <a:rPr lang="en-US" dirty="0"/>
              <a:t>Add Session Title</a:t>
            </a:r>
          </a:p>
        </p:txBody>
      </p:sp>
    </p:spTree>
    <p:extLst>
      <p:ext uri="{BB962C8B-B14F-4D97-AF65-F5344CB8AC3E}">
        <p14:creationId xmlns:p14="http://schemas.microsoft.com/office/powerpoint/2010/main" val="18733404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064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27ED0369-9E60-F381-88AA-27971EDCA1C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F18F851-DC50-43B1-89D6-AA3BCA47E33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D76E5C0-3A6C-2F84-8CF4-FA97AF33FDEE}"/>
              </a:ext>
            </a:extLst>
          </p:cNvPr>
          <p:cNvSpPr txBox="1"/>
          <p:nvPr/>
        </p:nvSpPr>
        <p:spPr>
          <a:xfrm>
            <a:off x="544135" y="1292160"/>
            <a:ext cx="2830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 me at</a:t>
            </a:r>
          </a:p>
        </p:txBody>
      </p:sp>
    </p:spTree>
    <p:extLst>
      <p:ext uri="{BB962C8B-B14F-4D97-AF65-F5344CB8AC3E}">
        <p14:creationId xmlns:p14="http://schemas.microsoft.com/office/powerpoint/2010/main" val="3733497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ocial Sharing Template - 1920x1080" id="{89F4E4FB-19FA-C942-AF58-210424B332CE}" vid="{CDD6E3F6-EDC6-D846-B0B8-4E7C5E00C2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3</Words>
  <Application>Microsoft Macintosh PowerPoint</Application>
  <PresentationFormat>On-screen Show (16:9)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Stacy Hocking</dc:creator>
  <cp:lastModifiedBy>Kaelyn Cline</cp:lastModifiedBy>
  <cp:revision>9</cp:revision>
  <dcterms:created xsi:type="dcterms:W3CDTF">2025-04-17T22:03:47Z</dcterms:created>
  <dcterms:modified xsi:type="dcterms:W3CDTF">2025-11-05T18:01:28Z</dcterms:modified>
</cp:coreProperties>
</file>